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7CDB5"/>
    <a:srgbClr val="119886"/>
    <a:srgbClr val="8FBCA4"/>
    <a:srgbClr val="82BCA4"/>
    <a:srgbClr val="99CC7F"/>
    <a:srgbClr val="99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3"/>
    <p:restoredTop sz="94619"/>
  </p:normalViewPr>
  <p:slideViewPr>
    <p:cSldViewPr snapToGrid="0" snapToObjects="1">
      <p:cViewPr varScale="1">
        <p:scale>
          <a:sx n="195" d="100"/>
          <a:sy n="195" d="100"/>
        </p:scale>
        <p:origin x="176" y="2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05CADF-2E92-C547-8E8F-5277E2E75454}"/>
              </a:ext>
            </a:extLst>
          </p:cNvPr>
          <p:cNvSpPr/>
          <p:nvPr userDrawn="1"/>
        </p:nvSpPr>
        <p:spPr>
          <a:xfrm>
            <a:off x="1371600" y="1"/>
            <a:ext cx="7772400" cy="936000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421D3B-E646-A64D-A2B2-4705D6E8D2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13" y="1"/>
            <a:ext cx="2043990" cy="93599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3D6022-EE1A-5E4D-806E-2180F03206C2}"/>
              </a:ext>
            </a:extLst>
          </p:cNvPr>
          <p:cNvSpPr/>
          <p:nvPr userDrawn="1"/>
        </p:nvSpPr>
        <p:spPr>
          <a:xfrm>
            <a:off x="0" y="5034454"/>
            <a:ext cx="9144000" cy="130645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6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501"/>
            <a:ext cx="8229600" cy="3238499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FDB088-C790-1D43-8EE2-49C01C727A38}"/>
              </a:ext>
            </a:extLst>
          </p:cNvPr>
          <p:cNvSpPr/>
          <p:nvPr userDrawn="1"/>
        </p:nvSpPr>
        <p:spPr>
          <a:xfrm>
            <a:off x="1371600" y="1"/>
            <a:ext cx="7772400" cy="936000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1A5956-CB75-F146-8705-F10E48464E23}"/>
              </a:ext>
            </a:extLst>
          </p:cNvPr>
          <p:cNvSpPr/>
          <p:nvPr userDrawn="1"/>
        </p:nvSpPr>
        <p:spPr>
          <a:xfrm>
            <a:off x="0" y="5034454"/>
            <a:ext cx="9144000" cy="130645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57E9D3-A086-EE45-B73D-419FD5FBAB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13" y="1"/>
            <a:ext cx="2043990" cy="9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7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AAB432-62A0-2348-92CE-5C1704401763}"/>
              </a:ext>
            </a:extLst>
          </p:cNvPr>
          <p:cNvSpPr/>
          <p:nvPr userDrawn="1"/>
        </p:nvSpPr>
        <p:spPr>
          <a:xfrm>
            <a:off x="1371600" y="1"/>
            <a:ext cx="7772400" cy="936000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C64C42-D775-9945-8CD5-F2CA450F747E}"/>
              </a:ext>
            </a:extLst>
          </p:cNvPr>
          <p:cNvSpPr/>
          <p:nvPr userDrawn="1"/>
        </p:nvSpPr>
        <p:spPr>
          <a:xfrm>
            <a:off x="0" y="5034454"/>
            <a:ext cx="9144000" cy="130645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2340936-5511-814D-BE82-83ED86908E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13" y="1"/>
            <a:ext cx="2043990" cy="9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0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06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06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2393F5-BDCA-F249-8481-5DA81044FCE0}"/>
              </a:ext>
            </a:extLst>
          </p:cNvPr>
          <p:cNvSpPr/>
          <p:nvPr userDrawn="1"/>
        </p:nvSpPr>
        <p:spPr>
          <a:xfrm>
            <a:off x="1371600" y="1"/>
            <a:ext cx="7772400" cy="936000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C89F82-38FB-1740-87FB-94C4581FDE19}"/>
              </a:ext>
            </a:extLst>
          </p:cNvPr>
          <p:cNvSpPr/>
          <p:nvPr userDrawn="1"/>
        </p:nvSpPr>
        <p:spPr>
          <a:xfrm>
            <a:off x="0" y="5034454"/>
            <a:ext cx="9144000" cy="130645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3F89EB4-3CDE-D147-854D-2701F91003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13" y="1"/>
            <a:ext cx="2043990" cy="9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1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782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782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DAABC7-2793-1749-8B60-A16D121D5D98}"/>
              </a:ext>
            </a:extLst>
          </p:cNvPr>
          <p:cNvSpPr/>
          <p:nvPr userDrawn="1"/>
        </p:nvSpPr>
        <p:spPr>
          <a:xfrm>
            <a:off x="1371600" y="1"/>
            <a:ext cx="7772400" cy="936000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C97B10-CBF2-BD47-B201-35BB60CE617E}"/>
              </a:ext>
            </a:extLst>
          </p:cNvPr>
          <p:cNvSpPr/>
          <p:nvPr userDrawn="1"/>
        </p:nvSpPr>
        <p:spPr>
          <a:xfrm>
            <a:off x="0" y="5034454"/>
            <a:ext cx="9144000" cy="130645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887F578-36B1-1B45-B19F-AD9B2B100E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13" y="1"/>
            <a:ext cx="2043990" cy="9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8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BBCB17-A2BC-E54C-957F-124692F40F4A}"/>
              </a:ext>
            </a:extLst>
          </p:cNvPr>
          <p:cNvSpPr/>
          <p:nvPr userDrawn="1"/>
        </p:nvSpPr>
        <p:spPr>
          <a:xfrm>
            <a:off x="1371600" y="1"/>
            <a:ext cx="7772400" cy="936000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C16886-AA43-C942-806D-780208449650}"/>
              </a:ext>
            </a:extLst>
          </p:cNvPr>
          <p:cNvSpPr/>
          <p:nvPr userDrawn="1"/>
        </p:nvSpPr>
        <p:spPr>
          <a:xfrm>
            <a:off x="0" y="5034454"/>
            <a:ext cx="9144000" cy="130645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71ED7F6-50FB-5E4B-8343-47BFCC7F16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13" y="1"/>
            <a:ext cx="2043990" cy="9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0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54103"/>
            <a:ext cx="5486400" cy="28614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469A7C-9B41-7547-9A0E-B9241C54C702}"/>
              </a:ext>
            </a:extLst>
          </p:cNvPr>
          <p:cNvSpPr/>
          <p:nvPr userDrawn="1"/>
        </p:nvSpPr>
        <p:spPr>
          <a:xfrm>
            <a:off x="1371600" y="1"/>
            <a:ext cx="7772400" cy="936000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572204-AC1C-E642-AE31-7DDB6356A2EA}"/>
              </a:ext>
            </a:extLst>
          </p:cNvPr>
          <p:cNvSpPr/>
          <p:nvPr userDrawn="1"/>
        </p:nvSpPr>
        <p:spPr>
          <a:xfrm>
            <a:off x="0" y="5034454"/>
            <a:ext cx="9144000" cy="130645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87746B-3041-E54C-96EE-A0BCED223D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13" y="1"/>
            <a:ext cx="2043990" cy="9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61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3AF7D9-5016-B141-8FD9-9B63B84D79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52FCEB2E-E30F-1243-9C18-B09A65AAFE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6131" y="156441"/>
            <a:ext cx="1404000" cy="61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6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13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9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  <p:sldLayoutId id="2147483658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17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4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47461" y="46953"/>
            <a:ext cx="7007086" cy="857250"/>
          </a:xfrm>
        </p:spPr>
        <p:txBody>
          <a:bodyPr>
            <a:normAutofit/>
          </a:bodyPr>
          <a:lstStyle/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8929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6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649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8103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Manager/>
  <Company>University of British Columbia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Jamie Myers</dc:creator>
  <cp:keywords/>
  <dc:description/>
  <cp:lastModifiedBy>Sonya Adloff</cp:lastModifiedBy>
  <cp:revision>34</cp:revision>
  <dcterms:created xsi:type="dcterms:W3CDTF">2013-11-19T22:53:25Z</dcterms:created>
  <dcterms:modified xsi:type="dcterms:W3CDTF">2021-07-13T17:06:22Z</dcterms:modified>
  <cp:category/>
</cp:coreProperties>
</file>