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FBCA4"/>
    <a:srgbClr val="82BCA4"/>
    <a:srgbClr val="99CC7F"/>
    <a:srgbClr val="99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3"/>
    <p:restoredTop sz="94673"/>
  </p:normalViewPr>
  <p:slideViewPr>
    <p:cSldViewPr snapToGrid="0" snapToObjects="1">
      <p:cViewPr varScale="1">
        <p:scale>
          <a:sx n="143" d="100"/>
          <a:sy n="143" d="100"/>
        </p:scale>
        <p:origin x="800" y="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edit Master subtitle style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7C9D08C-605B-224D-8377-3B14B5118872}"/>
              </a:ext>
            </a:extLst>
          </p:cNvPr>
          <p:cNvSpPr/>
          <p:nvPr userDrawn="1"/>
        </p:nvSpPr>
        <p:spPr>
          <a:xfrm>
            <a:off x="1371600" y="1"/>
            <a:ext cx="7772400" cy="936000"/>
          </a:xfrm>
          <a:prstGeom prst="rect">
            <a:avLst/>
          </a:prstGeom>
          <a:gradFill>
            <a:gsLst>
              <a:gs pos="0">
                <a:srgbClr val="17CDB5"/>
              </a:gs>
              <a:gs pos="98000">
                <a:srgbClr val="17CDB5">
                  <a:lumMod val="74000"/>
                </a:srgbClr>
              </a:gs>
            </a:gsLst>
            <a:lin ang="21594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F99CDD7-FF79-DE41-831E-993C6A7D9F5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13" y="1"/>
            <a:ext cx="2043990" cy="93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466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6501"/>
            <a:ext cx="8229600" cy="3238499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8F6F28-6785-E044-9DD5-A49CAC0F42F8}"/>
              </a:ext>
            </a:extLst>
          </p:cNvPr>
          <p:cNvSpPr/>
          <p:nvPr userDrawn="1"/>
        </p:nvSpPr>
        <p:spPr>
          <a:xfrm>
            <a:off x="1371600" y="1"/>
            <a:ext cx="7772400" cy="936000"/>
          </a:xfrm>
          <a:prstGeom prst="rect">
            <a:avLst/>
          </a:prstGeom>
          <a:gradFill>
            <a:gsLst>
              <a:gs pos="0">
                <a:srgbClr val="17CDB5"/>
              </a:gs>
              <a:gs pos="98000">
                <a:srgbClr val="17CDB5">
                  <a:lumMod val="74000"/>
                </a:srgbClr>
              </a:gs>
            </a:gsLst>
            <a:lin ang="21594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616C942-6FC8-C947-9500-E5E5014FE6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13" y="1"/>
            <a:ext cx="2043990" cy="93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7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12F0FB4-7278-9645-BD63-438286C77B5C}"/>
              </a:ext>
            </a:extLst>
          </p:cNvPr>
          <p:cNvSpPr/>
          <p:nvPr userDrawn="1"/>
        </p:nvSpPr>
        <p:spPr>
          <a:xfrm>
            <a:off x="1371600" y="1"/>
            <a:ext cx="7772400" cy="936000"/>
          </a:xfrm>
          <a:prstGeom prst="rect">
            <a:avLst/>
          </a:prstGeom>
          <a:gradFill>
            <a:gsLst>
              <a:gs pos="0">
                <a:srgbClr val="17CDB5"/>
              </a:gs>
              <a:gs pos="98000">
                <a:srgbClr val="17CDB5">
                  <a:lumMod val="74000"/>
                </a:srgbClr>
              </a:gs>
            </a:gsLst>
            <a:lin ang="21594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28E49C1-BCAC-E347-A825-FAB10EE6AA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13" y="1"/>
            <a:ext cx="2043990" cy="93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02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2067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2067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C464F3-E51B-964F-A727-938409EF1219}"/>
              </a:ext>
            </a:extLst>
          </p:cNvPr>
          <p:cNvSpPr/>
          <p:nvPr userDrawn="1"/>
        </p:nvSpPr>
        <p:spPr>
          <a:xfrm>
            <a:off x="1371600" y="1"/>
            <a:ext cx="7772400" cy="936000"/>
          </a:xfrm>
          <a:prstGeom prst="rect">
            <a:avLst/>
          </a:prstGeom>
          <a:gradFill>
            <a:gsLst>
              <a:gs pos="0">
                <a:srgbClr val="17CDB5"/>
              </a:gs>
              <a:gs pos="98000">
                <a:srgbClr val="17CDB5">
                  <a:lumMod val="74000"/>
                </a:srgbClr>
              </a:gs>
            </a:gsLst>
            <a:lin ang="21594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DAF59DC-FCC5-1140-9083-183054AAED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13" y="1"/>
            <a:ext cx="2043990" cy="93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514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7820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7820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1650C73-B47C-B44A-B969-A00DCA947941}"/>
              </a:ext>
            </a:extLst>
          </p:cNvPr>
          <p:cNvSpPr/>
          <p:nvPr userDrawn="1"/>
        </p:nvSpPr>
        <p:spPr>
          <a:xfrm>
            <a:off x="1371600" y="1"/>
            <a:ext cx="7772400" cy="936000"/>
          </a:xfrm>
          <a:prstGeom prst="rect">
            <a:avLst/>
          </a:prstGeom>
          <a:gradFill>
            <a:gsLst>
              <a:gs pos="0">
                <a:srgbClr val="17CDB5"/>
              </a:gs>
              <a:gs pos="98000">
                <a:srgbClr val="17CDB5">
                  <a:lumMod val="74000"/>
                </a:srgbClr>
              </a:gs>
            </a:gsLst>
            <a:lin ang="21594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CF7DB1F-D31B-0345-8C74-4319CAF1D2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13" y="1"/>
            <a:ext cx="2043990" cy="93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883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1D8AA13-F4A1-3E48-994C-633ED111F22C}"/>
              </a:ext>
            </a:extLst>
          </p:cNvPr>
          <p:cNvSpPr/>
          <p:nvPr userDrawn="1"/>
        </p:nvSpPr>
        <p:spPr>
          <a:xfrm>
            <a:off x="1371600" y="1"/>
            <a:ext cx="7772400" cy="936000"/>
          </a:xfrm>
          <a:prstGeom prst="rect">
            <a:avLst/>
          </a:prstGeom>
          <a:gradFill>
            <a:gsLst>
              <a:gs pos="0">
                <a:srgbClr val="17CDB5"/>
              </a:gs>
              <a:gs pos="98000">
                <a:srgbClr val="17CDB5">
                  <a:lumMod val="74000"/>
                </a:srgbClr>
              </a:gs>
            </a:gsLst>
            <a:lin ang="21594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B7C1EC9-5228-4C44-A202-0D94939821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13" y="1"/>
            <a:ext cx="2043990" cy="93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308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354103"/>
            <a:ext cx="5486400" cy="286146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38C0EF-90CC-424E-86A3-E9228F0EA3CC}"/>
              </a:ext>
            </a:extLst>
          </p:cNvPr>
          <p:cNvSpPr/>
          <p:nvPr userDrawn="1"/>
        </p:nvSpPr>
        <p:spPr>
          <a:xfrm>
            <a:off x="1371600" y="1"/>
            <a:ext cx="7772400" cy="936000"/>
          </a:xfrm>
          <a:prstGeom prst="rect">
            <a:avLst/>
          </a:prstGeom>
          <a:gradFill>
            <a:gsLst>
              <a:gs pos="0">
                <a:srgbClr val="17CDB5"/>
              </a:gs>
              <a:gs pos="98000">
                <a:srgbClr val="17CDB5">
                  <a:lumMod val="74000"/>
                </a:srgbClr>
              </a:gs>
            </a:gsLst>
            <a:lin ang="21594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F9130F5-2ABE-A441-80A9-D6B182A4075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13" y="1"/>
            <a:ext cx="2043990" cy="93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614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id background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8DA0E83-ACC7-674B-B753-F894A62F69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13306"/>
          <a:stretch/>
        </p:blipFill>
        <p:spPr>
          <a:xfrm>
            <a:off x="0" y="1"/>
            <a:ext cx="9144000" cy="4459114"/>
          </a:xfrm>
          <a:prstGeom prst="rect">
            <a:avLst/>
          </a:prstGeom>
        </p:spPr>
      </p:pic>
      <p:pic>
        <p:nvPicPr>
          <p:cNvPr id="4" name="Picture 3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7BE11B26-9CEA-A646-913F-9C23F06BB58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6131" y="156441"/>
            <a:ext cx="1404000" cy="61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396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2130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0"/>
          <a:srcRect/>
          <a:stretch/>
        </p:blipFill>
        <p:spPr>
          <a:xfrm>
            <a:off x="2097847" y="4656199"/>
            <a:ext cx="1363640" cy="360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1"/>
          <a:srcRect/>
          <a:stretch/>
        </p:blipFill>
        <p:spPr>
          <a:xfrm>
            <a:off x="4086911" y="4656199"/>
            <a:ext cx="970179" cy="33568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/>
          <a:stretch/>
        </p:blipFill>
        <p:spPr>
          <a:xfrm>
            <a:off x="5682514" y="4656199"/>
            <a:ext cx="955528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697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7" r:id="rId7"/>
    <p:sldLayoutId id="2147483658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17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243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047461" y="46953"/>
            <a:ext cx="7007086" cy="857250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289299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167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331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6633</TotalTime>
  <Words>0</Words>
  <Application>Microsoft Macintosh PowerPoint</Application>
  <PresentationFormat>On-screen Show (16:9)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Manager/>
  <Company>University of British Columbia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Jamie Myers</dc:creator>
  <cp:keywords/>
  <dc:description/>
  <cp:lastModifiedBy>Sonya Adloff</cp:lastModifiedBy>
  <cp:revision>26</cp:revision>
  <dcterms:created xsi:type="dcterms:W3CDTF">2013-11-19T22:53:25Z</dcterms:created>
  <dcterms:modified xsi:type="dcterms:W3CDTF">2021-07-09T21:58:06Z</dcterms:modified>
  <cp:category/>
</cp:coreProperties>
</file>